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37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6" r:id="rId9"/>
    <p:sldId id="262" r:id="rId10"/>
    <p:sldId id="269" r:id="rId11"/>
    <p:sldId id="270" r:id="rId12"/>
    <p:sldId id="271" r:id="rId13"/>
    <p:sldId id="272" r:id="rId14"/>
    <p:sldId id="267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5" r:id="rId25"/>
    <p:sldId id="284" r:id="rId26"/>
    <p:sldId id="286" r:id="rId27"/>
    <p:sldId id="287" r:id="rId28"/>
    <p:sldId id="288" r:id="rId29"/>
    <p:sldId id="290" r:id="rId30"/>
    <p:sldId id="289" r:id="rId31"/>
    <p:sldId id="283" r:id="rId32"/>
    <p:sldId id="263" r:id="rId33"/>
    <p:sldId id="265" r:id="rId34"/>
    <p:sldId id="264" r:id="rId35"/>
    <p:sldId id="27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3D80A-610B-4EB7-BEF5-9A620FEC501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73431-1CB7-47DA-BE3D-0884F9649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1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73431-1CB7-47DA-BE3D-0884F96498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16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Kick compute job onto</a:t>
            </a:r>
            <a:r>
              <a:rPr lang="en-US" baseline="0" dirty="0" smtClean="0"/>
              <a:t> GPU has latency:</a:t>
            </a:r>
          </a:p>
          <a:p>
            <a:r>
              <a:rPr lang="en-US" baseline="0" dirty="0" smtClean="0"/>
              <a:t>We actually have many jobs, the key is to use the result next frame.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mesh </a:t>
            </a:r>
            <a:r>
              <a:rPr lang="en-US" baseline="0" dirty="0" err="1" smtClean="0"/>
              <a:t>raycaster</a:t>
            </a:r>
            <a:r>
              <a:rPr lang="en-US" baseline="0" dirty="0" smtClean="0"/>
              <a:t> for bullet, character feet IK.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AI exposure map: to get how much </a:t>
            </a:r>
            <a:r>
              <a:rPr lang="en-US" baseline="0" dirty="0" err="1" smtClean="0"/>
              <a:t>npc</a:t>
            </a:r>
            <a:r>
              <a:rPr lang="en-US" baseline="0" dirty="0" smtClean="0"/>
              <a:t> can see around player.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73431-1CB7-47DA-BE3D-0884F96498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3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8866 poses</a:t>
            </a:r>
          </a:p>
          <a:p>
            <a:r>
              <a:rPr lang="en-US" altLang="zh-CN" dirty="0" smtClean="0"/>
              <a:t>Each point is a pose:</a:t>
            </a:r>
            <a:r>
              <a:rPr lang="en-US" altLang="zh-CN" baseline="0" dirty="0" smtClean="0"/>
              <a:t> 61 dimension vectors.</a:t>
            </a:r>
            <a:endParaRPr lang="en-US" altLang="zh-CN" dirty="0" smtClean="0"/>
          </a:p>
          <a:p>
            <a:r>
              <a:rPr lang="en-US" altLang="zh-CN" baseline="0" dirty="0" smtClean="0"/>
              <a:t>For visualization purpose, u</a:t>
            </a:r>
            <a:r>
              <a:rPr lang="en-US" altLang="zh-CN" dirty="0" smtClean="0"/>
              <a:t>se PCA to reduce dimension</a:t>
            </a:r>
            <a:r>
              <a:rPr lang="en-US" altLang="zh-CN" baseline="0" dirty="0" smtClean="0"/>
              <a:t> to 3.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73431-1CB7-47DA-BE3D-0884F96498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6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character is moving right, we only want to search moving right poses. </a:t>
            </a:r>
          </a:p>
          <a:p>
            <a:r>
              <a:rPr lang="en-US" baseline="0" dirty="0" smtClean="0"/>
              <a:t>There’s no point to search idle poses, moving backward, forward poses.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73431-1CB7-47DA-BE3D-0884F96498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56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 the data using </a:t>
            </a:r>
            <a:r>
              <a:rPr lang="en-US" dirty="0" err="1" smtClean="0"/>
              <a:t>KMean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73431-1CB7-47DA-BE3D-0884F96498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0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is to reduce search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73431-1CB7-47DA-BE3D-0884F96498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94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2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6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942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3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24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70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80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01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65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6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9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6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6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1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68A265E-A0B9-419B-9A02-7A94448093D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D5CF9F-396B-4F21-A22F-6D1AC407C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57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Motion Matching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Data Driven Animation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7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trajectory from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Gameplay codes can generate a desired trajectory</a:t>
            </a:r>
          </a:p>
          <a:p>
            <a:endParaRPr lang="en-US" dirty="0"/>
          </a:p>
        </p:txBody>
      </p:sp>
      <p:pic>
        <p:nvPicPr>
          <p:cNvPr id="4" name="mm-desired-trajec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904" y="2294905"/>
            <a:ext cx="7932717" cy="446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Trajectory Curves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the trajectory of any animation clip, we can calculate its “distance” between the desired trajectory.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86" y="2296152"/>
            <a:ext cx="6880729" cy="39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“Distance” between 2 Trajectories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Define trajectory as a function over time: </a:t>
                </a:r>
                <a:r>
                  <a:rPr lang="en-US" dirty="0" err="1"/>
                  <a:t>t</a:t>
                </a:r>
                <a:r>
                  <a:rPr lang="en-US" dirty="0" err="1" smtClean="0"/>
                  <a:t>raj</a:t>
                </a:r>
                <a:r>
                  <a:rPr lang="en-US" dirty="0" smtClean="0"/>
                  <a:t>(t)</a:t>
                </a:r>
              </a:p>
              <a:p>
                <a:r>
                  <a:rPr lang="en-US" dirty="0" smtClean="0"/>
                  <a:t>Given a time, </a:t>
                </a:r>
                <a:r>
                  <a:rPr lang="en-US" dirty="0" err="1" smtClean="0"/>
                  <a:t>traj</a:t>
                </a:r>
                <a:r>
                  <a:rPr lang="en-US" dirty="0" smtClean="0"/>
                  <a:t>(t) returns a position.</a:t>
                </a:r>
              </a:p>
              <a:p>
                <a:r>
                  <a:rPr lang="en-US" dirty="0" smtClean="0"/>
                  <a:t>For 2 trajectories, we can have a few samples by time.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𝑙𝑖𝑛𝑒𝑎𝑟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09" y="3087584"/>
            <a:ext cx="3972236" cy="25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player explore locomotion set:</a:t>
            </a:r>
          </a:p>
          <a:p>
            <a:pPr lvl="1"/>
            <a:r>
              <a:rPr lang="en-US" dirty="0" smtClean="0"/>
              <a:t>183 animations</a:t>
            </a:r>
          </a:p>
          <a:p>
            <a:pPr lvl="1"/>
            <a:r>
              <a:rPr lang="en-US" dirty="0" smtClean="0"/>
              <a:t>8866 poses</a:t>
            </a:r>
          </a:p>
          <a:p>
            <a:r>
              <a:rPr lang="en-US" dirty="0" smtClean="0"/>
              <a:t>First algorithm:</a:t>
            </a:r>
          </a:p>
          <a:p>
            <a:pPr marL="36900" indent="0">
              <a:buNone/>
            </a:pPr>
            <a:r>
              <a:rPr lang="en-US" dirty="0" smtClean="0"/>
              <a:t>		</a:t>
            </a:r>
            <a:r>
              <a:rPr lang="en-US" sz="1200" dirty="0" smtClean="0"/>
              <a:t>for pose in </a:t>
            </a:r>
            <a:r>
              <a:rPr lang="en-US" sz="1200" dirty="0" err="1" smtClean="0"/>
              <a:t>all_poses</a:t>
            </a:r>
            <a:r>
              <a:rPr lang="en-US" sz="1200" dirty="0" smtClean="0"/>
              <a:t>:</a:t>
            </a:r>
          </a:p>
          <a:p>
            <a:pPr marL="36900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{</a:t>
            </a:r>
          </a:p>
          <a:p>
            <a:pPr marL="36900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</a:t>
            </a:r>
            <a:r>
              <a:rPr lang="en-US" sz="1200" dirty="0" err="1" smtClean="0"/>
              <a:t>dist</a:t>
            </a:r>
            <a:r>
              <a:rPr lang="en-US" sz="1200" dirty="0" smtClean="0"/>
              <a:t> = </a:t>
            </a:r>
            <a:r>
              <a:rPr lang="en-US" sz="1200" dirty="0" err="1" smtClean="0"/>
              <a:t>calc_dist</a:t>
            </a:r>
            <a:r>
              <a:rPr lang="en-US" sz="1200" dirty="0" smtClean="0"/>
              <a:t>(</a:t>
            </a:r>
            <a:r>
              <a:rPr lang="en-US" sz="1200" dirty="0" err="1" smtClean="0"/>
              <a:t>desired_trajectory</a:t>
            </a:r>
            <a:r>
              <a:rPr lang="en-US" sz="1200" dirty="0" smtClean="0"/>
              <a:t>, </a:t>
            </a:r>
            <a:r>
              <a:rPr lang="en-US" sz="1200" dirty="0" err="1" smtClean="0"/>
              <a:t>pose_trajectory</a:t>
            </a:r>
            <a:r>
              <a:rPr lang="en-US" sz="1200" dirty="0" smtClean="0"/>
              <a:t>);</a:t>
            </a:r>
          </a:p>
          <a:p>
            <a:pPr marL="36900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if (</a:t>
            </a:r>
            <a:r>
              <a:rPr lang="en-US" sz="1200" dirty="0" err="1" smtClean="0"/>
              <a:t>dist</a:t>
            </a:r>
            <a:r>
              <a:rPr lang="en-US" sz="1200" dirty="0" smtClean="0"/>
              <a:t> &lt; </a:t>
            </a:r>
            <a:r>
              <a:rPr lang="en-US" sz="1200" dirty="0" err="1" smtClean="0"/>
              <a:t>best_dist</a:t>
            </a:r>
            <a:r>
              <a:rPr lang="en-US" sz="1200" dirty="0" smtClean="0"/>
              <a:t>)</a:t>
            </a:r>
          </a:p>
          <a:p>
            <a:pPr marL="36900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	</a:t>
            </a:r>
            <a:r>
              <a:rPr lang="en-US" sz="1200" dirty="0" err="1" smtClean="0"/>
              <a:t>best_dist</a:t>
            </a:r>
            <a:r>
              <a:rPr lang="en-US" sz="1200" dirty="0" smtClean="0"/>
              <a:t> = </a:t>
            </a:r>
            <a:r>
              <a:rPr lang="en-US" sz="1200" dirty="0" err="1" smtClean="0"/>
              <a:t>dist</a:t>
            </a:r>
            <a:r>
              <a:rPr lang="en-US" sz="1200" dirty="0" smtClean="0"/>
              <a:t>;</a:t>
            </a:r>
          </a:p>
          <a:p>
            <a:pPr marL="36900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}</a:t>
            </a:r>
          </a:p>
          <a:p>
            <a:pPr marL="36900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play the </a:t>
            </a:r>
            <a:r>
              <a:rPr lang="en-US" sz="1200" dirty="0" err="1" smtClean="0"/>
              <a:t>best_dist</a:t>
            </a:r>
            <a:r>
              <a:rPr lang="en-US" sz="1200" dirty="0" smtClean="0"/>
              <a:t> pose.</a:t>
            </a:r>
          </a:p>
        </p:txBody>
      </p:sp>
    </p:spTree>
    <p:extLst>
      <p:ext uri="{BB962C8B-B14F-4D97-AF65-F5344CB8AC3E}">
        <p14:creationId xmlns:p14="http://schemas.microsoft.com/office/powerpoint/2010/main" val="10329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matching desired trajectory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mm-matching-trajectory-on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2249" y="1924967"/>
            <a:ext cx="8480961" cy="47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7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brute force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  <p:extLst>
      <p:ext uri="{BB962C8B-B14F-4D97-AF65-F5344CB8AC3E}">
        <p14:creationId xmlns:p14="http://schemas.microsoft.com/office/powerpoint/2010/main" val="27759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Matching trajectory only doesn’t play transition at all.</a:t>
            </a:r>
          </a:p>
          <a:p>
            <a:r>
              <a:rPr lang="en-US" dirty="0" smtClean="0"/>
              <a:t>Brute force algorithm is expensive:</a:t>
            </a:r>
          </a:p>
          <a:p>
            <a:pPr lvl="1"/>
            <a:r>
              <a:rPr lang="en-US" dirty="0" smtClean="0"/>
              <a:t>With 8866 poses trajectories calculated at loading time and cached.</a:t>
            </a:r>
          </a:p>
          <a:p>
            <a:pPr lvl="1"/>
            <a:r>
              <a:rPr lang="en-US" dirty="0" smtClean="0"/>
              <a:t>It takes 0.3ms on each core for one character.</a:t>
            </a:r>
          </a:p>
          <a:p>
            <a:pPr lvl="1"/>
            <a:r>
              <a:rPr lang="en-US" dirty="0" smtClean="0"/>
              <a:t>It scales up linearly by number of characters.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4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“Pose”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also add “pose” into consideration.</a:t>
            </a:r>
          </a:p>
          <a:p>
            <a:r>
              <a:rPr lang="en-US" dirty="0" smtClean="0"/>
              <a:t>The new measurement is:</a:t>
            </a:r>
          </a:p>
          <a:p>
            <a:pPr lvl="1"/>
            <a:r>
              <a:rPr lang="en-US" dirty="0" smtClean="0"/>
              <a:t>How good a “candidate pose” matches character current pose</a:t>
            </a:r>
          </a:p>
          <a:p>
            <a:pPr marL="2877600" lvl="8" indent="0">
              <a:buNone/>
            </a:pPr>
            <a:r>
              <a:rPr lang="en-US" dirty="0" smtClean="0"/>
              <a:t>	</a:t>
            </a:r>
            <a:r>
              <a:rPr lang="en-US" sz="2000" b="1" dirty="0" smtClean="0"/>
              <a:t>+</a:t>
            </a:r>
          </a:p>
          <a:p>
            <a:pPr lvl="1"/>
            <a:r>
              <a:rPr lang="en-US" dirty="0" smtClean="0"/>
              <a:t>How good a pose’s trajectory matches the desired trajectory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pose is a list of joints. Each joint has 2 key features: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Velocity</a:t>
            </a:r>
          </a:p>
          <a:p>
            <a:r>
              <a:rPr lang="en-US" dirty="0" smtClean="0"/>
              <a:t>Pose difference can be defined:</a:t>
            </a:r>
          </a:p>
          <a:p>
            <a:pPr lvl="1"/>
            <a:r>
              <a:rPr lang="en-US" dirty="0" err="1" smtClean="0"/>
              <a:t>Dist</a:t>
            </a:r>
            <a:r>
              <a:rPr lang="en-US" dirty="0" smtClean="0"/>
              <a:t>(</a:t>
            </a:r>
            <a:r>
              <a:rPr lang="en-US" dirty="0" err="1" smtClean="0"/>
              <a:t>PoseA.Pos</a:t>
            </a:r>
            <a:r>
              <a:rPr lang="en-US" dirty="0" smtClean="0"/>
              <a:t>, </a:t>
            </a:r>
            <a:r>
              <a:rPr lang="en-US" dirty="0" err="1" smtClean="0"/>
              <a:t>PoseB.Pos</a:t>
            </a:r>
            <a:r>
              <a:rPr lang="en-US" dirty="0" smtClean="0"/>
              <a:t>) * </a:t>
            </a:r>
            <a:r>
              <a:rPr lang="en-US" dirty="0" err="1" smtClean="0"/>
              <a:t>Weight_Pos</a:t>
            </a:r>
            <a:r>
              <a:rPr lang="en-US" dirty="0" smtClean="0"/>
              <a:t> + </a:t>
            </a:r>
            <a:r>
              <a:rPr lang="en-US" dirty="0" err="1" smtClean="0"/>
              <a:t>Dist</a:t>
            </a:r>
            <a:r>
              <a:rPr lang="en-US" dirty="0" smtClean="0"/>
              <a:t>(</a:t>
            </a:r>
            <a:r>
              <a:rPr lang="en-US" dirty="0" err="1" smtClean="0"/>
              <a:t>PoseA.Vel</a:t>
            </a:r>
            <a:r>
              <a:rPr lang="en-US" dirty="0" smtClean="0"/>
              <a:t>, </a:t>
            </a:r>
            <a:r>
              <a:rPr lang="en-US" dirty="0" err="1" smtClean="0"/>
              <a:t>PoseB.Vel</a:t>
            </a:r>
            <a:r>
              <a:rPr lang="en-US" dirty="0" smtClean="0"/>
              <a:t>) * </a:t>
            </a:r>
            <a:r>
              <a:rPr lang="en-US" dirty="0" err="1" smtClean="0"/>
              <a:t>Weight_Vel</a:t>
            </a:r>
            <a:endParaRPr lang="en-US" dirty="0" smtClean="0"/>
          </a:p>
          <a:p>
            <a:r>
              <a:rPr lang="en-US" dirty="0" smtClean="0"/>
              <a:t>We don’t need compare all joints, we just need most relevant joints:</a:t>
            </a:r>
          </a:p>
          <a:p>
            <a:pPr lvl="1"/>
            <a:r>
              <a:rPr lang="en-US" dirty="0" err="1" smtClean="0"/>
              <a:t>L_ankle</a:t>
            </a:r>
            <a:r>
              <a:rPr lang="en-US" dirty="0" smtClean="0"/>
              <a:t>, </a:t>
            </a:r>
            <a:r>
              <a:rPr lang="en-US" dirty="0" err="1" smtClean="0"/>
              <a:t>R_ankle</a:t>
            </a:r>
            <a:r>
              <a:rPr lang="en-US" dirty="0" smtClean="0"/>
              <a:t>, Spine for biped locomotion</a:t>
            </a:r>
          </a:p>
          <a:p>
            <a:r>
              <a:rPr lang="en-US" dirty="0" smtClean="0"/>
              <a:t>Joint info are usually saved in local space. But pose matching should be done in global space.</a:t>
            </a:r>
          </a:p>
          <a:p>
            <a:pPr marL="450000" lvl="1" indent="0">
              <a:buNone/>
            </a:pPr>
            <a:endParaRPr lang="en-US" dirty="0"/>
          </a:p>
          <a:p>
            <a:pPr marL="450000" lvl="1" indent="0">
              <a:buNone/>
            </a:pPr>
            <a:r>
              <a:rPr lang="en-US" dirty="0" smtClean="0"/>
              <a:t>	</a:t>
            </a:r>
          </a:p>
          <a:p>
            <a:pPr marL="4500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Trajectory cost and pose matching cost are different units:</a:t>
            </a:r>
          </a:p>
          <a:p>
            <a:pPr lvl="1"/>
            <a:r>
              <a:rPr lang="en-US" dirty="0" smtClean="0"/>
              <a:t>Need a weight to combine them</a:t>
            </a:r>
          </a:p>
          <a:p>
            <a:r>
              <a:rPr lang="en-US" dirty="0" smtClean="0"/>
              <a:t>Second algorithm:</a:t>
            </a:r>
          </a:p>
          <a:p>
            <a:pPr marL="36900" indent="0">
              <a:buNone/>
            </a:pPr>
            <a:r>
              <a:rPr lang="en-US" sz="1700" dirty="0" smtClean="0"/>
              <a:t>	for </a:t>
            </a:r>
            <a:r>
              <a:rPr lang="en-US" sz="1700" dirty="0"/>
              <a:t>pose in </a:t>
            </a:r>
            <a:r>
              <a:rPr lang="en-US" sz="1700" dirty="0" err="1"/>
              <a:t>all_poses</a:t>
            </a:r>
            <a:r>
              <a:rPr lang="en-US" sz="1700" dirty="0"/>
              <a:t>:</a:t>
            </a:r>
          </a:p>
          <a:p>
            <a:pPr marL="36900" indent="0">
              <a:buNone/>
            </a:pPr>
            <a:r>
              <a:rPr lang="en-US" sz="1700" dirty="0"/>
              <a:t>	</a:t>
            </a:r>
            <a:r>
              <a:rPr lang="en-US" sz="1700" dirty="0" smtClean="0"/>
              <a:t>{</a:t>
            </a:r>
            <a:endParaRPr lang="en-US" sz="1700" dirty="0"/>
          </a:p>
          <a:p>
            <a:pPr marL="36900" indent="0">
              <a:buNone/>
            </a:pPr>
            <a:r>
              <a:rPr lang="en-US" sz="1700" dirty="0"/>
              <a:t>		</a:t>
            </a:r>
            <a:r>
              <a:rPr lang="en-US" sz="1700" dirty="0" err="1" smtClean="0"/>
              <a:t>dist_traj</a:t>
            </a:r>
            <a:r>
              <a:rPr lang="en-US" sz="1700" dirty="0" smtClean="0"/>
              <a:t> </a:t>
            </a:r>
            <a:r>
              <a:rPr lang="en-US" sz="1700" dirty="0"/>
              <a:t>= </a:t>
            </a:r>
            <a:r>
              <a:rPr lang="en-US" sz="1700" dirty="0" err="1"/>
              <a:t>calc_dist</a:t>
            </a:r>
            <a:r>
              <a:rPr lang="en-US" sz="1700" dirty="0"/>
              <a:t>(</a:t>
            </a:r>
            <a:r>
              <a:rPr lang="en-US" sz="1700" dirty="0" err="1"/>
              <a:t>desired_trajectory</a:t>
            </a:r>
            <a:r>
              <a:rPr lang="en-US" sz="1700" dirty="0"/>
              <a:t>, </a:t>
            </a:r>
            <a:r>
              <a:rPr lang="en-US" sz="1700" dirty="0" err="1"/>
              <a:t>pose_trajectory</a:t>
            </a:r>
            <a:r>
              <a:rPr lang="en-US" sz="1700" dirty="0" smtClean="0"/>
              <a:t>);</a:t>
            </a:r>
          </a:p>
          <a:p>
            <a:pPr marL="36900" indent="0">
              <a:buNone/>
            </a:pPr>
            <a:r>
              <a:rPr lang="en-US" sz="1700" dirty="0"/>
              <a:t>	</a:t>
            </a:r>
            <a:r>
              <a:rPr lang="en-US" sz="1700" dirty="0" smtClean="0"/>
              <a:t>	</a:t>
            </a:r>
            <a:r>
              <a:rPr lang="en-US" sz="1700" dirty="0" err="1" smtClean="0">
                <a:solidFill>
                  <a:srgbClr val="FF0000"/>
                </a:solidFill>
              </a:rPr>
              <a:t>dist_pose</a:t>
            </a:r>
            <a:r>
              <a:rPr lang="en-US" sz="1700" dirty="0" smtClean="0">
                <a:solidFill>
                  <a:srgbClr val="FF0000"/>
                </a:solidFill>
              </a:rPr>
              <a:t> = </a:t>
            </a:r>
            <a:r>
              <a:rPr lang="en-US" sz="1700" dirty="0" err="1" smtClean="0">
                <a:solidFill>
                  <a:srgbClr val="FF0000"/>
                </a:solidFill>
              </a:rPr>
              <a:t>calc_pose</a:t>
            </a:r>
            <a:r>
              <a:rPr lang="en-US" sz="1700" dirty="0" smtClean="0">
                <a:solidFill>
                  <a:srgbClr val="FF0000"/>
                </a:solidFill>
              </a:rPr>
              <a:t>(</a:t>
            </a:r>
            <a:r>
              <a:rPr lang="en-US" sz="1700" dirty="0" err="1" smtClean="0">
                <a:solidFill>
                  <a:srgbClr val="FF0000"/>
                </a:solidFill>
              </a:rPr>
              <a:t>current_pose</a:t>
            </a:r>
            <a:r>
              <a:rPr lang="en-US" sz="1700" dirty="0" smtClean="0">
                <a:solidFill>
                  <a:srgbClr val="FF0000"/>
                </a:solidFill>
              </a:rPr>
              <a:t>, </a:t>
            </a:r>
            <a:r>
              <a:rPr lang="en-US" sz="1700" dirty="0" err="1" smtClean="0">
                <a:solidFill>
                  <a:srgbClr val="FF0000"/>
                </a:solidFill>
              </a:rPr>
              <a:t>candidate_pose</a:t>
            </a:r>
            <a:r>
              <a:rPr lang="en-US" sz="1700" dirty="0" smtClean="0">
                <a:solidFill>
                  <a:srgbClr val="FF0000"/>
                </a:solidFill>
              </a:rPr>
              <a:t>);</a:t>
            </a:r>
          </a:p>
          <a:p>
            <a:pPr marL="36900" indent="0">
              <a:buNone/>
            </a:pPr>
            <a:r>
              <a:rPr lang="en-US" sz="1700" dirty="0"/>
              <a:t>	</a:t>
            </a:r>
            <a:r>
              <a:rPr lang="en-US" sz="1700" dirty="0" smtClean="0"/>
              <a:t>	</a:t>
            </a:r>
            <a:r>
              <a:rPr lang="en-US" sz="1700" dirty="0" err="1" smtClean="0"/>
              <a:t>dist</a:t>
            </a:r>
            <a:r>
              <a:rPr lang="en-US" sz="1700" dirty="0"/>
              <a:t> </a:t>
            </a:r>
            <a:r>
              <a:rPr lang="en-US" sz="1700" dirty="0" smtClean="0"/>
              <a:t>= </a:t>
            </a:r>
            <a:r>
              <a:rPr lang="en-US" sz="1700" dirty="0" err="1" smtClean="0"/>
              <a:t>dist_traj</a:t>
            </a:r>
            <a:r>
              <a:rPr lang="en-US" sz="1700" dirty="0" smtClean="0"/>
              <a:t> * </a:t>
            </a:r>
            <a:r>
              <a:rPr lang="en-US" sz="1700" dirty="0" err="1" smtClean="0"/>
              <a:t>w_trajectory</a:t>
            </a:r>
            <a:r>
              <a:rPr lang="en-US" sz="1700" dirty="0" smtClean="0"/>
              <a:t> + </a:t>
            </a:r>
            <a:r>
              <a:rPr lang="en-US" sz="1700" dirty="0" err="1" smtClean="0">
                <a:solidFill>
                  <a:srgbClr val="FF0000"/>
                </a:solidFill>
              </a:rPr>
              <a:t>dist_pose</a:t>
            </a:r>
            <a:r>
              <a:rPr lang="en-US" sz="1700" dirty="0" smtClean="0">
                <a:solidFill>
                  <a:srgbClr val="FF0000"/>
                </a:solidFill>
              </a:rPr>
              <a:t> * </a:t>
            </a:r>
            <a:r>
              <a:rPr lang="en-US" sz="1700" dirty="0" err="1" smtClean="0">
                <a:solidFill>
                  <a:srgbClr val="FF0000"/>
                </a:solidFill>
              </a:rPr>
              <a:t>w_pose</a:t>
            </a:r>
            <a:r>
              <a:rPr lang="en-US" sz="1700" dirty="0" smtClean="0"/>
              <a:t>;</a:t>
            </a:r>
            <a:endParaRPr lang="en-US" sz="1700" dirty="0"/>
          </a:p>
          <a:p>
            <a:pPr marL="36900" indent="0">
              <a:buNone/>
            </a:pPr>
            <a:r>
              <a:rPr lang="en-US" sz="1700" dirty="0"/>
              <a:t>		if (</a:t>
            </a:r>
            <a:r>
              <a:rPr lang="en-US" sz="1700" dirty="0" err="1"/>
              <a:t>dist</a:t>
            </a:r>
            <a:r>
              <a:rPr lang="en-US" sz="1700" dirty="0"/>
              <a:t> &lt; </a:t>
            </a:r>
            <a:r>
              <a:rPr lang="en-US" sz="1700" dirty="0" err="1"/>
              <a:t>best_dist</a:t>
            </a:r>
            <a:r>
              <a:rPr lang="en-US" sz="1700" dirty="0"/>
              <a:t>)</a:t>
            </a:r>
          </a:p>
          <a:p>
            <a:pPr marL="36900" indent="0">
              <a:buNone/>
            </a:pPr>
            <a:r>
              <a:rPr lang="en-US" sz="1700" dirty="0"/>
              <a:t>			</a:t>
            </a:r>
            <a:r>
              <a:rPr lang="en-US" sz="1700" dirty="0" err="1"/>
              <a:t>best_dist</a:t>
            </a:r>
            <a:r>
              <a:rPr lang="en-US" sz="1700" dirty="0"/>
              <a:t> = </a:t>
            </a:r>
            <a:r>
              <a:rPr lang="en-US" sz="1700" dirty="0" err="1"/>
              <a:t>dist</a:t>
            </a:r>
            <a:r>
              <a:rPr lang="en-US" sz="1700" dirty="0"/>
              <a:t>;</a:t>
            </a:r>
          </a:p>
          <a:p>
            <a:pPr marL="36900" indent="0">
              <a:buNone/>
            </a:pPr>
            <a:r>
              <a:rPr lang="en-US" sz="1700" dirty="0"/>
              <a:t>	</a:t>
            </a:r>
            <a:r>
              <a:rPr lang="en-US" sz="1700" dirty="0" smtClean="0"/>
              <a:t>}</a:t>
            </a:r>
            <a:endParaRPr lang="en-US" sz="1700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66" y="2329063"/>
            <a:ext cx="3237114" cy="1673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66" y="4240946"/>
            <a:ext cx="4825103" cy="12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animation quality</a:t>
            </a:r>
          </a:p>
          <a:p>
            <a:r>
              <a:rPr lang="en-US" dirty="0" smtClean="0"/>
              <a:t>Reduce code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33" y="1899677"/>
            <a:ext cx="5723809" cy="3723809"/>
          </a:xfrm>
        </p:spPr>
      </p:pic>
    </p:spTree>
    <p:extLst>
      <p:ext uri="{BB962C8B-B14F-4D97-AF65-F5344CB8AC3E}">
        <p14:creationId xmlns:p14="http://schemas.microsoft.com/office/powerpoint/2010/main" val="10624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904" y="1875867"/>
            <a:ext cx="5666667" cy="3771429"/>
          </a:xfrm>
        </p:spPr>
      </p:pic>
    </p:spTree>
    <p:extLst>
      <p:ext uri="{BB962C8B-B14F-4D97-AF65-F5344CB8AC3E}">
        <p14:creationId xmlns:p14="http://schemas.microsoft.com/office/powerpoint/2010/main" val="38048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mm-second-algorith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11657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 force search all candidate poses are bad.</a:t>
            </a:r>
          </a:p>
          <a:p>
            <a:r>
              <a:rPr lang="en-US" dirty="0" smtClean="0"/>
              <a:t>First Idea: Run cost function on </a:t>
            </a:r>
            <a:r>
              <a:rPr lang="en-US" dirty="0" smtClean="0"/>
              <a:t>GPU:</a:t>
            </a:r>
          </a:p>
          <a:p>
            <a:pPr lvl="1"/>
            <a:r>
              <a:rPr lang="en-US" dirty="0" smtClean="0"/>
              <a:t>Compute </a:t>
            </a:r>
            <a:r>
              <a:rPr lang="en-US" dirty="0" err="1" smtClean="0"/>
              <a:t>shader</a:t>
            </a:r>
            <a:r>
              <a:rPr lang="en-US" dirty="0" smtClean="0"/>
              <a:t> to compute cost.</a:t>
            </a:r>
          </a:p>
          <a:p>
            <a:pPr lvl="1"/>
            <a:r>
              <a:rPr lang="en-US" dirty="0" smtClean="0"/>
              <a:t>Another </a:t>
            </a:r>
            <a:r>
              <a:rPr lang="en-US" dirty="0" err="1" smtClean="0"/>
              <a:t>shader</a:t>
            </a:r>
            <a:r>
              <a:rPr lang="en-US" dirty="0" smtClean="0"/>
              <a:t> to reduce and find the best match.</a:t>
            </a:r>
          </a:p>
          <a:p>
            <a:r>
              <a:rPr lang="en-US" dirty="0" smtClean="0"/>
              <a:t>Downside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Kick compute job onto GPU has latency.</a:t>
            </a:r>
          </a:p>
          <a:p>
            <a:pPr lvl="1"/>
            <a:r>
              <a:rPr lang="en-US" dirty="0" smtClean="0"/>
              <a:t>MM needs be finished before animating character at the same frame.</a:t>
            </a:r>
            <a:endParaRPr lang="en-US" dirty="0" smtClean="0"/>
          </a:p>
          <a:p>
            <a:pPr lvl="1"/>
            <a:endParaRPr lang="en-US" dirty="0" smtClean="0"/>
          </a:p>
          <a:p>
            <a:pPr marL="450000" lvl="1" indent="0">
              <a:buNone/>
            </a:pPr>
            <a:r>
              <a:rPr lang="en-US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Pose:</a:t>
            </a:r>
          </a:p>
          <a:p>
            <a:pPr lvl="1"/>
            <a:r>
              <a:rPr lang="en-US" dirty="0" smtClean="0"/>
              <a:t>3 joints (</a:t>
            </a:r>
            <a:r>
              <a:rPr lang="en-US" dirty="0" err="1" smtClean="0"/>
              <a:t>l_ankle</a:t>
            </a:r>
            <a:r>
              <a:rPr lang="en-US" dirty="0" smtClean="0"/>
              <a:t>, </a:t>
            </a:r>
            <a:r>
              <a:rPr lang="en-US" dirty="0" err="1" smtClean="0"/>
              <a:t>r_ankle</a:t>
            </a:r>
            <a:r>
              <a:rPr lang="en-US" dirty="0" smtClean="0"/>
              <a:t>, spine) + 1 facing direction.</a:t>
            </a:r>
          </a:p>
          <a:p>
            <a:pPr lvl="2"/>
            <a:r>
              <a:rPr lang="en-US" dirty="0" smtClean="0"/>
              <a:t>(3 * (</a:t>
            </a:r>
            <a:r>
              <a:rPr lang="en-US" dirty="0" err="1" smtClean="0"/>
              <a:t>kPosCount</a:t>
            </a:r>
            <a:r>
              <a:rPr lang="en-US" dirty="0" smtClean="0"/>
              <a:t> + </a:t>
            </a:r>
            <a:r>
              <a:rPr lang="en-US" dirty="0" err="1" smtClean="0"/>
              <a:t>kVelCount</a:t>
            </a:r>
            <a:r>
              <a:rPr lang="en-US" dirty="0" smtClean="0"/>
              <a:t>)) + </a:t>
            </a:r>
            <a:r>
              <a:rPr lang="en-US" dirty="0" err="1" smtClean="0"/>
              <a:t>kFacingCount</a:t>
            </a:r>
            <a:r>
              <a:rPr lang="en-US" dirty="0" smtClean="0"/>
              <a:t>  =&gt; 21 floats</a:t>
            </a:r>
          </a:p>
          <a:p>
            <a:pPr lvl="1"/>
            <a:r>
              <a:rPr lang="en-US" dirty="0" smtClean="0"/>
              <a:t>4 trajectory samples:</a:t>
            </a:r>
          </a:p>
          <a:p>
            <a:pPr lvl="2"/>
            <a:r>
              <a:rPr lang="en-US" dirty="0" smtClean="0"/>
              <a:t>(4 * (</a:t>
            </a:r>
            <a:r>
              <a:rPr lang="en-US" dirty="0" err="1" smtClean="0"/>
              <a:t>kPosCount</a:t>
            </a:r>
            <a:r>
              <a:rPr lang="en-US" dirty="0" smtClean="0"/>
              <a:t> + </a:t>
            </a:r>
            <a:r>
              <a:rPr lang="en-US" dirty="0" err="1" smtClean="0"/>
              <a:t>kVelCount</a:t>
            </a:r>
            <a:r>
              <a:rPr lang="en-US" dirty="0" smtClean="0"/>
              <a:t> + </a:t>
            </a:r>
            <a:r>
              <a:rPr lang="en-US" dirty="0" err="1" smtClean="0"/>
              <a:t>kFacingCount</a:t>
            </a:r>
            <a:r>
              <a:rPr lang="en-US" dirty="0" smtClean="0"/>
              <a:t> + </a:t>
            </a:r>
            <a:r>
              <a:rPr lang="en-US" dirty="0" err="1" smtClean="0"/>
              <a:t>kYawSpeedCount</a:t>
            </a:r>
            <a:r>
              <a:rPr lang="en-US" dirty="0" smtClean="0"/>
              <a:t>)) =&gt; 40 floats</a:t>
            </a:r>
          </a:p>
          <a:p>
            <a:endParaRPr lang="en-US" dirty="0"/>
          </a:p>
          <a:p>
            <a:r>
              <a:rPr lang="en-US" dirty="0" smtClean="0"/>
              <a:t>Each pose is 61 dimension vector.</a:t>
            </a:r>
          </a:p>
          <a:p>
            <a:pPr marL="8100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708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19" y="1731963"/>
            <a:ext cx="7737637" cy="4059237"/>
          </a:xfrm>
        </p:spPr>
      </p:pic>
    </p:spTree>
    <p:extLst>
      <p:ext uri="{BB962C8B-B14F-4D97-AF65-F5344CB8AC3E}">
        <p14:creationId xmlns:p14="http://schemas.microsoft.com/office/powerpoint/2010/main" val="12107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19" y="1731963"/>
            <a:ext cx="7737637" cy="4059237"/>
          </a:xfrm>
        </p:spPr>
      </p:pic>
    </p:spTree>
    <p:extLst>
      <p:ext uri="{BB962C8B-B14F-4D97-AF65-F5344CB8AC3E}">
        <p14:creationId xmlns:p14="http://schemas.microsoft.com/office/powerpoint/2010/main" val="3785040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the data (</a:t>
            </a:r>
            <a:r>
              <a:rPr lang="en-US" dirty="0" err="1" smtClean="0"/>
              <a:t>Kmean</a:t>
            </a:r>
            <a:r>
              <a:rPr lang="en-US" dirty="0" smtClean="0"/>
              <a:t>) offline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19" y="1731963"/>
            <a:ext cx="7737637" cy="4059237"/>
          </a:xfrm>
        </p:spPr>
      </p:pic>
    </p:spTree>
    <p:extLst>
      <p:ext uri="{BB962C8B-B14F-4D97-AF65-F5344CB8AC3E}">
        <p14:creationId xmlns:p14="http://schemas.microsoft.com/office/powerpoint/2010/main" val="411817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time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similar poses at tool time.</a:t>
            </a:r>
          </a:p>
          <a:p>
            <a:r>
              <a:rPr lang="en-US" dirty="0" smtClean="0"/>
              <a:t>Given a desired trajectory, run time code first find nearby clusters.</a:t>
            </a:r>
          </a:p>
          <a:p>
            <a:r>
              <a:rPr lang="en-US" dirty="0" smtClean="0"/>
              <a:t>Only search best match pose in those nearby clusters.</a:t>
            </a:r>
          </a:p>
          <a:p>
            <a:pPr marL="3690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412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  <p:extLst>
      <p:ext uri="{BB962C8B-B14F-4D97-AF65-F5344CB8AC3E}">
        <p14:creationId xmlns:p14="http://schemas.microsoft.com/office/powerpoint/2010/main" val="375145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Strafing Demo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3" name="mm-dina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8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optimization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poses using multiple dimension </a:t>
            </a:r>
            <a:r>
              <a:rPr lang="en-US" dirty="0" err="1" smtClean="0"/>
              <a:t>Kd</a:t>
            </a:r>
            <a:r>
              <a:rPr lang="en-US" dirty="0" smtClean="0"/>
              <a:t>-Tree</a:t>
            </a:r>
          </a:p>
          <a:p>
            <a:r>
              <a:rPr lang="en-US" dirty="0" smtClean="0"/>
              <a:t>Maybe use PCA to reduce dimension first.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24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3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other movement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Motion matching suits locomotion naturally</a:t>
            </a:r>
          </a:p>
          <a:p>
            <a:r>
              <a:rPr lang="en-US" dirty="0" smtClean="0"/>
              <a:t>The principle is applicable to other types of movement:</a:t>
            </a:r>
          </a:p>
          <a:p>
            <a:pPr lvl="1"/>
            <a:r>
              <a:rPr lang="en-US" dirty="0" smtClean="0"/>
              <a:t>Melee</a:t>
            </a:r>
          </a:p>
          <a:p>
            <a:pPr lvl="1"/>
            <a:r>
              <a:rPr lang="en-US" dirty="0" smtClean="0"/>
              <a:t>Hit reactions</a:t>
            </a:r>
            <a:endParaRPr lang="en-US" dirty="0"/>
          </a:p>
          <a:p>
            <a:r>
              <a:rPr lang="en-US" dirty="0" smtClean="0"/>
              <a:t>Can be pose matching only </a:t>
            </a:r>
          </a:p>
          <a:p>
            <a:r>
              <a:rPr lang="en-US" dirty="0" smtClean="0"/>
              <a:t>Consideration to use motion matching:</a:t>
            </a:r>
          </a:p>
          <a:p>
            <a:pPr lvl="1"/>
            <a:r>
              <a:rPr lang="en-US" dirty="0" smtClean="0"/>
              <a:t>If it’s a core gameplay system?</a:t>
            </a:r>
          </a:p>
          <a:p>
            <a:pPr lvl="1"/>
            <a:r>
              <a:rPr lang="en-US" dirty="0" smtClean="0"/>
              <a:t>Code complexity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MM affect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a lot time coding locomotion state machine</a:t>
            </a:r>
          </a:p>
          <a:p>
            <a:r>
              <a:rPr lang="en-US" dirty="0" smtClean="0"/>
              <a:t>Need good in game visualization debugger to explain why this pose is selected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MM affect animators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Animation Clips are recommended:</a:t>
            </a:r>
          </a:p>
          <a:p>
            <a:pPr lvl="1"/>
            <a:r>
              <a:rPr lang="en-US" dirty="0" smtClean="0"/>
              <a:t>Clips can remove redundant data</a:t>
            </a:r>
          </a:p>
          <a:p>
            <a:pPr lvl="1"/>
            <a:r>
              <a:rPr lang="en-US" dirty="0" smtClean="0"/>
              <a:t>Need time to tweak pose weights and trajectory weights</a:t>
            </a:r>
          </a:p>
          <a:p>
            <a:r>
              <a:rPr lang="en-US" dirty="0" smtClean="0"/>
              <a:t>No markup needed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Motion matching will be next-gen animation standard</a:t>
            </a:r>
          </a:p>
          <a:p>
            <a:r>
              <a:rPr lang="en-US" dirty="0" smtClean="0"/>
              <a:t>MM is data-driven approach which handles transition much gracefully then existing approaches.</a:t>
            </a:r>
          </a:p>
          <a:p>
            <a:r>
              <a:rPr lang="en-US" dirty="0" smtClean="0"/>
              <a:t>MM changes how animator work flow.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Reference: Michael </a:t>
            </a:r>
            <a:r>
              <a:rPr lang="en-US" dirty="0" err="1" smtClean="0"/>
              <a:t>Buttner</a:t>
            </a:r>
            <a:r>
              <a:rPr lang="en-US" dirty="0" smtClean="0"/>
              <a:t> [</a:t>
            </a:r>
            <a:r>
              <a:rPr lang="en-US" sz="1400" b="1" dirty="0"/>
              <a:t>Motion Matching - The Road to Next Gen </a:t>
            </a:r>
            <a:r>
              <a:rPr lang="en-US" sz="1400" b="1" dirty="0" smtClean="0"/>
              <a:t>Animation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Strafing MM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mm-ellie-strafe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animation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Blend trees and parametric blending</a:t>
            </a:r>
          </a:p>
          <a:p>
            <a:r>
              <a:rPr lang="en-US" dirty="0" smtClean="0"/>
              <a:t>State machines</a:t>
            </a:r>
          </a:p>
          <a:p>
            <a:r>
              <a:rPr lang="en-US" dirty="0" smtClean="0"/>
              <a:t>Phase matching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5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 of traditional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Code: Complexity</a:t>
            </a:r>
          </a:p>
          <a:p>
            <a:pPr lvl="1"/>
            <a:r>
              <a:rPr lang="en-US" dirty="0" smtClean="0"/>
              <a:t>Huge state-machine</a:t>
            </a:r>
          </a:p>
          <a:p>
            <a:pPr lvl="1"/>
            <a:r>
              <a:rPr lang="en-US" dirty="0" smtClean="0"/>
              <a:t>Lots of layers</a:t>
            </a:r>
          </a:p>
          <a:p>
            <a:pPr lvl="1"/>
            <a:r>
              <a:rPr lang="en-US" dirty="0" smtClean="0"/>
              <a:t>Hard to implement transitions (lose fidelity)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Animation:</a:t>
            </a:r>
          </a:p>
          <a:p>
            <a:pPr lvl="1"/>
            <a:r>
              <a:rPr lang="en-US" dirty="0" smtClean="0"/>
              <a:t>Lots of markup for phase matching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4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There’s details presented in data:</a:t>
            </a:r>
          </a:p>
          <a:p>
            <a:pPr lvl="1"/>
            <a:r>
              <a:rPr lang="en-US" dirty="0" smtClean="0"/>
              <a:t>Change directions</a:t>
            </a:r>
          </a:p>
          <a:p>
            <a:pPr lvl="1"/>
            <a:r>
              <a:rPr lang="en-US" dirty="0" smtClean="0"/>
              <a:t>Foot planting</a:t>
            </a:r>
          </a:p>
          <a:p>
            <a:pPr lvl="1"/>
            <a:r>
              <a:rPr lang="en-US" dirty="0" smtClean="0"/>
              <a:t>Weight shifting</a:t>
            </a:r>
          </a:p>
          <a:p>
            <a:r>
              <a:rPr lang="en-US" dirty="0" smtClean="0"/>
              <a:t>Those are hard to implemented by state machines, or blended tree.</a:t>
            </a:r>
          </a:p>
          <a:p>
            <a:r>
              <a:rPr lang="en-US" dirty="0" smtClean="0"/>
              <a:t>Lose fidelity when implemented</a:t>
            </a:r>
          </a:p>
          <a:p>
            <a:r>
              <a:rPr lang="en-US" dirty="0" smtClean="0"/>
              <a:t>Why not use data itself to (solve the problem), (find best matching animation)?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</a:t>
            </a:r>
          </a:p>
          <a:p>
            <a:r>
              <a:rPr lang="en-US" dirty="0" smtClean="0"/>
              <a:t>Animation Rig</a:t>
            </a:r>
          </a:p>
          <a:p>
            <a:r>
              <a:rPr lang="en-US" dirty="0" smtClean="0"/>
              <a:t>Mesh Rig</a:t>
            </a:r>
          </a:p>
          <a:p>
            <a:r>
              <a:rPr lang="en-US" dirty="0" smtClean="0"/>
              <a:t>Animated Hierarchy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470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idea: Match desired trajectory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animation, it has a root trajectory</a:t>
            </a:r>
          </a:p>
          <a:p>
            <a:r>
              <a:rPr lang="en-US" dirty="0" smtClean="0"/>
              <a:t>Each pose in animation can look ahead and back to get root trajectory</a:t>
            </a:r>
          </a:p>
          <a:p>
            <a:r>
              <a:rPr lang="en-US" dirty="0" smtClean="0"/>
              <a:t>Gameplay can provide a desired trajectory</a:t>
            </a:r>
          </a:p>
          <a:p>
            <a:pPr lvl="1"/>
            <a:r>
              <a:rPr lang="en-US" dirty="0" smtClean="0"/>
              <a:t>For player, we can convert joypad input to trajectory</a:t>
            </a:r>
          </a:p>
          <a:p>
            <a:pPr lvl="1"/>
            <a:r>
              <a:rPr lang="en-US" dirty="0" smtClean="0"/>
              <a:t>For NPC, his navigation path is desired trajectory naturally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1930</TotalTime>
  <Words>1031</Words>
  <Application>Microsoft Office PowerPoint</Application>
  <PresentationFormat>Widescreen</PresentationFormat>
  <Paragraphs>174</Paragraphs>
  <Slides>35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等线</vt:lpstr>
      <vt:lpstr>Calibri</vt:lpstr>
      <vt:lpstr>Calisto MT</vt:lpstr>
      <vt:lpstr>Cambria Math</vt:lpstr>
      <vt:lpstr>Trebuchet MS</vt:lpstr>
      <vt:lpstr>Wingdings 2</vt:lpstr>
      <vt:lpstr>Slate</vt:lpstr>
      <vt:lpstr>Motion Matching</vt:lpstr>
      <vt:lpstr>GOAL</vt:lpstr>
      <vt:lpstr>Non Strafing Demo</vt:lpstr>
      <vt:lpstr>Strafing MM Demo</vt:lpstr>
      <vt:lpstr>Traditional animation system</vt:lpstr>
      <vt:lpstr>Drawback of traditional system</vt:lpstr>
      <vt:lpstr>Motivation</vt:lpstr>
      <vt:lpstr>Terminology</vt:lpstr>
      <vt:lpstr>First idea: Match desired trajectory</vt:lpstr>
      <vt:lpstr>Desired trajectory from gameplay</vt:lpstr>
      <vt:lpstr>Matching Trajectory Curves</vt:lpstr>
      <vt:lpstr>“Distance” between 2 Trajectories</vt:lpstr>
      <vt:lpstr>First algorithm</vt:lpstr>
      <vt:lpstr>Result of matching desired trajectory only</vt:lpstr>
      <vt:lpstr>Performance of brute force algorithm</vt:lpstr>
      <vt:lpstr>We have problems</vt:lpstr>
      <vt:lpstr>“Pose” Matching</vt:lpstr>
      <vt:lpstr>Pose Matching</vt:lpstr>
      <vt:lpstr>Second Algorithm</vt:lpstr>
      <vt:lpstr>Pose weights</vt:lpstr>
      <vt:lpstr>Trajectory weights</vt:lpstr>
      <vt:lpstr>Result</vt:lpstr>
      <vt:lpstr>Optimization</vt:lpstr>
      <vt:lpstr>Look at the data</vt:lpstr>
      <vt:lpstr>Look at the data</vt:lpstr>
      <vt:lpstr>Look at the data</vt:lpstr>
      <vt:lpstr>Cluster the data (Kmean) offline</vt:lpstr>
      <vt:lpstr>Run time code</vt:lpstr>
      <vt:lpstr>Result</vt:lpstr>
      <vt:lpstr>Another optimization idea</vt:lpstr>
      <vt:lpstr>Debugger</vt:lpstr>
      <vt:lpstr>How about other movement system</vt:lpstr>
      <vt:lpstr>How does MM affect programmers</vt:lpstr>
      <vt:lpstr>How does MM affect animators</vt:lpstr>
      <vt:lpstr>Conclusion</vt:lpstr>
    </vt:vector>
  </TitlesOfParts>
  <Company>Naughty Dog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Matching</dc:title>
  <dc:creator>Kan Xu</dc:creator>
  <cp:lastModifiedBy>Kan Xu</cp:lastModifiedBy>
  <cp:revision>97</cp:revision>
  <dcterms:created xsi:type="dcterms:W3CDTF">2020-07-27T17:17:37Z</dcterms:created>
  <dcterms:modified xsi:type="dcterms:W3CDTF">2020-07-29T19:38:25Z</dcterms:modified>
</cp:coreProperties>
</file>